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8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1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3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0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8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8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24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8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9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88A36F-6EEE-4DD9-811E-958ADF73D91E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5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스마트 오피스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김정진 신현택 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75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47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364" y="2532498"/>
            <a:ext cx="10058400" cy="1450757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91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구성도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제작 과정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82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RFID </a:t>
            </a:r>
            <a:r>
              <a:rPr lang="ko-KR" altLang="en-US" dirty="0" smtClean="0"/>
              <a:t>입력을 이용하여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등록된 정보를 이용하여 기기를 제어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등록된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의 경우 초록색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안된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의 경우 빨간색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23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918261" y="2468918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186149" y="2928721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클라이언트</a:t>
            </a:r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872837" y="4882313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SQL_Client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801176" y="2343569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70" name="오른쪽 화살표 69"/>
          <p:cNvSpPr/>
          <p:nvPr/>
        </p:nvSpPr>
        <p:spPr>
          <a:xfrm>
            <a:off x="3506336" y="3542474"/>
            <a:ext cx="589979" cy="314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rot="16200000">
            <a:off x="5255487" y="4024421"/>
            <a:ext cx="1136902" cy="224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화살표 76"/>
          <p:cNvSpPr/>
          <p:nvPr/>
        </p:nvSpPr>
        <p:spPr>
          <a:xfrm rot="5400000">
            <a:off x="4982302" y="4050580"/>
            <a:ext cx="1136900" cy="224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831112" y="3997804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내부 소켓 통신</a:t>
            </a:r>
            <a:endParaRPr lang="ko-KR" altLang="en-US" sz="14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66901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161583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83" name="오른쪽 화살표 82"/>
          <p:cNvSpPr/>
          <p:nvPr/>
        </p:nvSpPr>
        <p:spPr>
          <a:xfrm rot="18721745">
            <a:off x="868958" y="4104707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 rot="5400000">
            <a:off x="1771024" y="4098634"/>
            <a:ext cx="382201" cy="21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8231691" y="390006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Relay</a:t>
            </a:r>
            <a:endParaRPr lang="ko-KR" altLang="en-US" sz="1600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222300" y="3895696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87" name="오른쪽 화살표 86"/>
          <p:cNvSpPr/>
          <p:nvPr/>
        </p:nvSpPr>
        <p:spPr>
          <a:xfrm rot="8082107">
            <a:off x="8569691" y="3552852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 rot="5400000">
            <a:off x="9420508" y="3556213"/>
            <a:ext cx="358415" cy="16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212042" y="389297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</a:t>
            </a:r>
            <a:endParaRPr lang="ko-KR" altLang="en-US" dirty="0"/>
          </a:p>
        </p:txBody>
      </p:sp>
      <p:sp>
        <p:nvSpPr>
          <p:cNvPr id="90" name="오른쪽 화살표 89"/>
          <p:cNvSpPr/>
          <p:nvPr/>
        </p:nvSpPr>
        <p:spPr>
          <a:xfrm rot="2466643">
            <a:off x="10098784" y="356665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203502" y="1876927"/>
            <a:ext cx="2934393" cy="4203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476554" y="2518079"/>
            <a:ext cx="2934393" cy="254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0862" y="1892968"/>
            <a:ext cx="2934393" cy="263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1066480" y="2507784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8678680" y="1895712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795138" y="1944017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endParaRPr lang="ko-KR" altLang="en-US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256265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98" name="오른쪽 화살표 97"/>
          <p:cNvSpPr/>
          <p:nvPr/>
        </p:nvSpPr>
        <p:spPr>
          <a:xfrm rot="2740389">
            <a:off x="2500590" y="4122431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>
            <a:off x="7300689" y="3566293"/>
            <a:ext cx="589979" cy="314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99" y="3044183"/>
            <a:ext cx="451726" cy="451726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3774" y="3191471"/>
            <a:ext cx="318981" cy="318981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120860" y="4699332"/>
            <a:ext cx="2934393" cy="138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813436" y="4938668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스마트폰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07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r="7233"/>
          <a:stretch/>
        </p:blipFill>
        <p:spPr>
          <a:xfrm>
            <a:off x="5610027" y="1954070"/>
            <a:ext cx="5293569" cy="4021998"/>
          </a:xfrm>
        </p:spPr>
      </p:pic>
      <p:sp>
        <p:nvSpPr>
          <p:cNvPr id="32" name="모서리가 둥근 직사각형 31"/>
          <p:cNvSpPr/>
          <p:nvPr/>
        </p:nvSpPr>
        <p:spPr>
          <a:xfrm>
            <a:off x="2207871" y="3097549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동작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38386" y="465404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Relay</a:t>
            </a:r>
            <a:endParaRPr lang="ko-KR" altLang="en-US" sz="16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28995" y="4649676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082107">
            <a:off x="1976386" y="4306832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2827203" y="4310193"/>
            <a:ext cx="358415" cy="16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18737" y="464695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 rot="2466643">
            <a:off x="3505479" y="432063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27557" y="2646948"/>
            <a:ext cx="2934393" cy="263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085375" y="2649692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19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09544" y="2979633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인식 클라이언트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9240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922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8721745">
            <a:off x="1592353" y="4155619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5400000">
            <a:off x="2494419" y="4149546"/>
            <a:ext cx="382201" cy="21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9949" y="2568991"/>
            <a:ext cx="2934393" cy="254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89875" y="2558696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8604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2740389">
            <a:off x="3223985" y="417334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7848" b="11813"/>
          <a:stretch/>
        </p:blipFill>
        <p:spPr>
          <a:xfrm>
            <a:off x="4715445" y="1700983"/>
            <a:ext cx="6638355" cy="42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9370"/>
          <a:stretch/>
        </p:blipFill>
        <p:spPr>
          <a:xfrm>
            <a:off x="6240379" y="2332733"/>
            <a:ext cx="5454316" cy="3665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r="6455"/>
          <a:stretch/>
        </p:blipFill>
        <p:spPr>
          <a:xfrm>
            <a:off x="629653" y="2332734"/>
            <a:ext cx="5213684" cy="3665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8589" y="1915276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등록된 </a:t>
            </a:r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39263" y="1883192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미</a:t>
            </a:r>
            <a:r>
              <a:rPr lang="ko-KR" altLang="en-US" dirty="0" err="1" smtClean="0"/>
              <a:t>등록된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RFID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39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9" b="19553"/>
          <a:stretch/>
        </p:blipFill>
        <p:spPr>
          <a:xfrm>
            <a:off x="5457073" y="2279333"/>
            <a:ext cx="5698607" cy="3131120"/>
          </a:xfrm>
        </p:spPr>
      </p:pic>
      <p:sp>
        <p:nvSpPr>
          <p:cNvPr id="7" name="직사각형 6"/>
          <p:cNvSpPr/>
          <p:nvPr/>
        </p:nvSpPr>
        <p:spPr>
          <a:xfrm>
            <a:off x="1238797" y="2464266"/>
            <a:ext cx="2934393" cy="138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31373" y="2703602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스마트폰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8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시현 영상</a:t>
            </a:r>
            <a:endParaRPr lang="ko-KR" altLang="en-US" dirty="0"/>
          </a:p>
        </p:txBody>
      </p:sp>
      <p:pic>
        <p:nvPicPr>
          <p:cNvPr id="5" name="시연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463" y="1971675"/>
            <a:ext cx="7077075" cy="3981450"/>
          </a:xfrm>
        </p:spPr>
      </p:pic>
    </p:spTree>
    <p:extLst>
      <p:ext uri="{BB962C8B-B14F-4D97-AF65-F5344CB8AC3E}">
        <p14:creationId xmlns:p14="http://schemas.microsoft.com/office/powerpoint/2010/main" val="31082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</TotalTime>
  <Words>102</Words>
  <Application>Microsoft Office PowerPoint</Application>
  <PresentationFormat>와이드스크린</PresentationFormat>
  <Paragraphs>48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맑은 고딕</vt:lpstr>
      <vt:lpstr>추억</vt:lpstr>
      <vt:lpstr>스마트 오피스</vt:lpstr>
      <vt:lpstr>목차</vt:lpstr>
      <vt:lpstr>개요</vt:lpstr>
      <vt:lpstr>시스템 구성도</vt:lpstr>
      <vt:lpstr>제작 과정</vt:lpstr>
      <vt:lpstr>제작 과정</vt:lpstr>
      <vt:lpstr>구현 - 사진</vt:lpstr>
      <vt:lpstr>구현 - 사진</vt:lpstr>
      <vt:lpstr>구현- 시현 영상</vt:lpstr>
      <vt:lpstr>결과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오피스</dc:title>
  <dc:creator>Administrator1</dc:creator>
  <cp:lastModifiedBy>Administrator1</cp:lastModifiedBy>
  <cp:revision>11</cp:revision>
  <dcterms:created xsi:type="dcterms:W3CDTF">2023-11-24T00:00:15Z</dcterms:created>
  <dcterms:modified xsi:type="dcterms:W3CDTF">2023-11-27T01:39:33Z</dcterms:modified>
</cp:coreProperties>
</file>